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1/17/2025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oS24: ONLINE SAFETY 2024</a:t>
            </a:r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 descr="A blue circle with white text and a shield with a torch and keys&#10;&#10;Description automatically generated">
            <a:extLst>
              <a:ext uri="{FF2B5EF4-FFF2-40B4-BE49-F238E27FC236}">
                <a16:creationId xmlns:a16="http://schemas.microsoft.com/office/drawing/2014/main" id="{83BA3D88-9FF9-3345-9962-D35402B92C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6599" y="4646385"/>
            <a:ext cx="1856015" cy="185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163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A8AA1-BDD7-A54F-3A01-328BF6A63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85216"/>
            <a:ext cx="4431792" cy="1499616"/>
          </a:xfrm>
        </p:spPr>
        <p:txBody>
          <a:bodyPr>
            <a:normAutofit/>
          </a:bodyPr>
          <a:lstStyle/>
          <a:p>
            <a:r>
              <a:rPr lang="en-US" sz="4600"/>
              <a:t>SCREEN TIME AND YOU: FINDING A BALANCE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6BE8-7A62-3627-B9BF-0ABB57412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429615" cy="3931920"/>
          </a:xfrm>
        </p:spPr>
        <p:txBody>
          <a:bodyPr vert="horz" lIns="45720" tIns="45720" rIns="45720" bIns="45720" rtlCol="0" anchor="t">
            <a:normAutofit/>
          </a:bodyPr>
          <a:lstStyle/>
          <a:p>
            <a:r>
              <a:rPr lang="en-US" sz="3200" dirty="0">
                <a:ea typeface="+mn-lt"/>
                <a:cs typeface="+mn-lt"/>
              </a:rPr>
              <a:t>Understanding the effects of screens on your mind and body and taking steps to stay balance screen time and looking after your health.</a:t>
            </a:r>
            <a:endParaRPr lang="en-US" sz="2400" dirty="0"/>
          </a:p>
          <a:p>
            <a:endParaRPr lang="en-US"/>
          </a:p>
        </p:txBody>
      </p:sp>
      <p:pic>
        <p:nvPicPr>
          <p:cNvPr id="4" name="Picture 3" descr="Young people looking at smartphones">
            <a:extLst>
              <a:ext uri="{FF2B5EF4-FFF2-40B4-BE49-F238E27FC236}">
                <a16:creationId xmlns:a16="http://schemas.microsoft.com/office/drawing/2014/main" id="{FDCF6249-07D7-828E-A921-607CE2A54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600696"/>
            <a:ext cx="5455921" cy="564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775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E60AC-9465-099C-F53C-FED183C1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SCREEN TIME?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62041-C3BC-155D-D761-141D1446C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11111"/>
                </a:solidFill>
                <a:ea typeface="+mn-lt"/>
                <a:cs typeface="+mn-lt"/>
              </a:rPr>
              <a:t>Definition:</a:t>
            </a:r>
            <a:r>
              <a:rPr lang="en-US" sz="3600" dirty="0">
                <a:solidFill>
                  <a:srgbClr val="111111"/>
                </a:solidFill>
                <a:ea typeface="+mn-lt"/>
                <a:cs typeface="+mn-lt"/>
              </a:rPr>
              <a:t> Time spent on devices with screens     (e.g. phones, tablets, TVs, computers).</a:t>
            </a:r>
            <a:endParaRPr lang="en-US" sz="3600"/>
          </a:p>
          <a:p>
            <a:pPr marL="0" indent="0">
              <a:buNone/>
            </a:pPr>
            <a:r>
              <a:rPr lang="en-US" sz="3600" b="1" dirty="0">
                <a:solidFill>
                  <a:srgbClr val="111111"/>
                </a:solidFill>
                <a:ea typeface="+mn-lt"/>
                <a:cs typeface="+mn-lt"/>
              </a:rPr>
              <a:t>Examples:</a:t>
            </a:r>
            <a:r>
              <a:rPr lang="en-US" sz="3600" dirty="0">
                <a:solidFill>
                  <a:srgbClr val="111111"/>
                </a:solidFill>
                <a:ea typeface="+mn-lt"/>
                <a:cs typeface="+mn-lt"/>
              </a:rPr>
              <a:t> Watching videos, gaming, social media, homework, or chatting with friends.</a:t>
            </a:r>
            <a:endParaRPr lang="en-US" sz="360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srgbClr val="111111"/>
                </a:solidFill>
                <a:ea typeface="+mn-lt"/>
                <a:cs typeface="+mn-lt"/>
              </a:rPr>
              <a:t>Did You Know? </a:t>
            </a:r>
            <a:r>
              <a:rPr lang="en-US" sz="3600" dirty="0">
                <a:solidFill>
                  <a:srgbClr val="111111"/>
                </a:solidFill>
                <a:ea typeface="+mn-lt"/>
                <a:cs typeface="+mn-lt"/>
              </a:rPr>
              <a:t>The average UK child spends around </a:t>
            </a:r>
            <a:r>
              <a:rPr lang="en-US" sz="3600" b="1" dirty="0">
                <a:solidFill>
                  <a:srgbClr val="111111"/>
                </a:solidFill>
                <a:ea typeface="+mn-lt"/>
                <a:cs typeface="+mn-lt"/>
              </a:rPr>
              <a:t>4-6 hours a day</a:t>
            </a:r>
            <a:r>
              <a:rPr lang="en-US" sz="3600" dirty="0">
                <a:solidFill>
                  <a:srgbClr val="111111"/>
                </a:solidFill>
                <a:ea typeface="+mn-lt"/>
                <a:cs typeface="+mn-lt"/>
              </a:rPr>
              <a:t> in front of screens!</a:t>
            </a:r>
            <a:endParaRPr lang="en-US" sz="360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392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CFE33-16E9-82DA-ECC4-00E4B1133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BENEFITS OF SCREEN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009DB-0B1D-44C1-59BD-43B82714C0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Autofit/>
          </a:bodyPr>
          <a:lstStyle/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1.</a:t>
            </a:r>
            <a:r>
              <a:rPr lang="en-US" sz="20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Learning and Creativity: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Educational videos, games, and apps help you learn new skills.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2.</a:t>
            </a:r>
            <a:r>
              <a:rPr lang="en-US" sz="20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Staying Connected: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Social media and video calls let you stay in touch with family and friends.</a:t>
            </a:r>
            <a:endParaRPr lang="en-US" sz="2800" dirty="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3.</a:t>
            </a:r>
            <a:r>
              <a:rPr lang="en-US" sz="20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Entertainment: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Movies, games, and shows can be fun and relaxing.</a:t>
            </a:r>
            <a:endParaRPr lang="en-US" sz="2800"/>
          </a:p>
          <a:p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Tip: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Use screens for </a:t>
            </a:r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positive purposes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like schoolwork, networking and hobbies.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061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FBBB0-440A-CD4D-ABF4-E45153648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downsides of too much screen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46CB96-17F7-C916-E3AC-31EB5E06C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9720073" cy="4321533"/>
          </a:xfrm>
        </p:spPr>
        <p:txBody>
          <a:bodyPr vert="horz" lIns="45720" tIns="45720" rIns="45720" bIns="45720" rtlCol="0" anchor="t">
            <a:noAutofit/>
          </a:bodyPr>
          <a:lstStyle/>
          <a:p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Health Problems: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Eye strain or headaches, long term damage to eyesight</a:t>
            </a:r>
            <a:endParaRPr lang="en-US" sz="2800">
              <a:solidFill>
                <a:srgbClr val="111111"/>
              </a:solidFill>
            </a:endParaRPr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Poor sleep if you use screens before bed.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Less physical activity can lead to weight gain.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</a:t>
            </a:r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Mental Effects: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Feeling tired, stressed, or moody.</a:t>
            </a:r>
            <a:endParaRPr lang="en-US" sz="2800"/>
          </a:p>
          <a:p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• Losing focus or procrastinating.</a:t>
            </a:r>
            <a:endParaRPr lang="en-US" sz="2800"/>
          </a:p>
          <a:p>
            <a:r>
              <a:rPr lang="en-US" sz="2800" b="1" dirty="0">
                <a:solidFill>
                  <a:srgbClr val="111111"/>
                </a:solidFill>
                <a:ea typeface="+mn-lt"/>
                <a:cs typeface="+mn-lt"/>
              </a:rPr>
              <a:t>Fact:</a:t>
            </a:r>
            <a:r>
              <a:rPr lang="en-US" sz="2800" dirty="0">
                <a:solidFill>
                  <a:srgbClr val="111111"/>
                </a:solidFill>
                <a:ea typeface="+mn-lt"/>
                <a:cs typeface="+mn-lt"/>
              </a:rPr>
              <a:t> Blue light from screens can make it harder to fall asleep!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977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FC63B-824C-0952-80FD-F30415BB5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balance screen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E48F3-8A52-9CF7-6251-0A7E48257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 1.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Set Limits: 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Aim for 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2-3 hours daily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outside schoolwork.</a:t>
            </a:r>
            <a:endParaRPr lang="en-US" sz="3200"/>
          </a:p>
          <a:p>
            <a:pPr marL="0" indent="0">
              <a:buNone/>
            </a:pPr>
            <a:r>
              <a:rPr lang="en-US" sz="3200">
                <a:solidFill>
                  <a:srgbClr val="111111"/>
                </a:solidFill>
                <a:ea typeface="+mn-lt"/>
                <a:cs typeface="+mn-lt"/>
              </a:rPr>
              <a:t> 2.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Take Breaks: 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Every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20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 minutes, look away for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20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 seconds at something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20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 feet away.</a:t>
            </a:r>
            <a:endParaRPr lang="en-US" sz="3200"/>
          </a:p>
          <a:p>
            <a:pPr marL="0" indent="0">
              <a:buNone/>
            </a:pPr>
            <a:r>
              <a:rPr lang="en-US" sz="3200">
                <a:solidFill>
                  <a:srgbClr val="111111"/>
                </a:solidFill>
                <a:ea typeface="+mn-lt"/>
                <a:cs typeface="+mn-lt"/>
              </a:rPr>
              <a:t> 3.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Get Active: 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Swap screen time for outdoor play or hobbies.</a:t>
            </a:r>
            <a:endParaRPr lang="en-US" sz="3200"/>
          </a:p>
          <a:p>
            <a:pPr marL="0" indent="0">
              <a:buNone/>
            </a:pP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 4.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Bedtime Rule: 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Turn off screens 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1 hour before bed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for better sleep.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846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C3A88-926D-34AA-FD84-110C86060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 alternatives to screen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CCD816-4DC1-B1FD-52F0-5AFD1AFBA8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 fontScale="92500"/>
          </a:bodyPr>
          <a:lstStyle/>
          <a:p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Get Creative: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Try drawing, painting, or building something.</a:t>
            </a:r>
            <a:endParaRPr lang="en-US" sz="3200"/>
          </a:p>
          <a:p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Read a Book: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Escape into a story or learn something new.</a:t>
            </a:r>
            <a:endParaRPr lang="en-US" sz="3200"/>
          </a:p>
          <a:p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Play Outside: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Sports, cycling, or exploring nature.</a:t>
            </a:r>
            <a:endParaRPr lang="en-US" sz="3200"/>
          </a:p>
          <a:p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•</a:t>
            </a:r>
            <a:r>
              <a:rPr lang="en-US" sz="2400" dirty="0">
                <a:solidFill>
                  <a:srgbClr val="111111"/>
                </a:solidFill>
                <a:ea typeface="+mn-lt"/>
                <a:cs typeface="+mn-lt"/>
              </a:rPr>
              <a:t> </a:t>
            </a:r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Family Time: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Board games or cooking together.</a:t>
            </a:r>
            <a:endParaRPr lang="en-US" sz="3200"/>
          </a:p>
          <a:p>
            <a:r>
              <a:rPr lang="en-US" sz="3200" b="1" dirty="0">
                <a:solidFill>
                  <a:srgbClr val="111111"/>
                </a:solidFill>
                <a:ea typeface="+mn-lt"/>
                <a:cs typeface="+mn-lt"/>
              </a:rPr>
              <a:t>Challenge:</a:t>
            </a:r>
            <a:r>
              <a:rPr lang="en-US" sz="3200" dirty="0">
                <a:solidFill>
                  <a:srgbClr val="111111"/>
                </a:solidFill>
                <a:ea typeface="+mn-lt"/>
                <a:cs typeface="+mn-lt"/>
              </a:rPr>
              <a:t> Can you go screen-free for a whole day?</a:t>
            </a:r>
            <a:endParaRPr lang="en-US" sz="2400" dirty="0">
              <a:solidFill>
                <a:srgbClr val="111111"/>
              </a:solidFill>
            </a:endParaRPr>
          </a:p>
          <a:p>
            <a:br>
              <a:rPr lang="en-US" dirty="0"/>
            </a:b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03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4C2BC-D777-1075-BB6A-DABCD0D9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7A329-2553-FDC4-3C28-475ECF229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 fontScale="85000" lnSpcReduction="20000"/>
          </a:bodyPr>
          <a:lstStyle/>
          <a:p>
            <a:r>
              <a:rPr lang="en-US" sz="4400" b="1" dirty="0">
                <a:solidFill>
                  <a:srgbClr val="111111"/>
                </a:solidFill>
                <a:ea typeface="+mn-lt"/>
                <a:cs typeface="+mn-lt"/>
              </a:rPr>
              <a:t>Key Message:</a:t>
            </a:r>
            <a:r>
              <a:rPr lang="en-US" sz="4400" dirty="0">
                <a:solidFill>
                  <a:srgbClr val="111111"/>
                </a:solidFill>
                <a:ea typeface="+mn-lt"/>
                <a:cs typeface="+mn-lt"/>
              </a:rPr>
              <a:t> Screen time is useful, but balance is the key to staying healthy and happy.</a:t>
            </a:r>
            <a:endParaRPr lang="en-US" sz="4400"/>
          </a:p>
          <a:p>
            <a:r>
              <a:rPr lang="en-US" sz="4400" b="1" dirty="0">
                <a:solidFill>
                  <a:srgbClr val="111111"/>
                </a:solidFill>
                <a:ea typeface="+mn-lt"/>
                <a:cs typeface="+mn-lt"/>
              </a:rPr>
              <a:t>Question:</a:t>
            </a:r>
            <a:r>
              <a:rPr lang="en-US" sz="4400" dirty="0">
                <a:solidFill>
                  <a:srgbClr val="111111"/>
                </a:solidFill>
                <a:ea typeface="+mn-lt"/>
                <a:cs typeface="+mn-lt"/>
              </a:rPr>
              <a:t> What will you do today to reduce your screen time?</a:t>
            </a:r>
            <a:endParaRPr lang="en-US" sz="4400"/>
          </a:p>
          <a:p>
            <a:r>
              <a:rPr lang="en-US" sz="4400">
                <a:solidFill>
                  <a:srgbClr val="111111"/>
                </a:solidFill>
              </a:rPr>
              <a:t>Now complete this short quiz as a form.</a:t>
            </a:r>
            <a:endParaRPr lang="en-US" sz="4400" dirty="0">
              <a:solidFill>
                <a:srgbClr val="111111"/>
              </a:solidFill>
            </a:endParaRPr>
          </a:p>
          <a:p>
            <a:r>
              <a:rPr lang="en-US" sz="4400" dirty="0">
                <a:solidFill>
                  <a:srgbClr val="111111"/>
                </a:solidFill>
                <a:ea typeface="+mn-lt"/>
                <a:cs typeface="+mn-lt"/>
                <a:hlinkClick r:id="" action="ppaction://noaction"/>
              </a:rPr>
              <a:t>https://forms.office.com/e/ZbjaTEjMsw</a:t>
            </a:r>
            <a:endParaRPr lang="en-US" sz="4400" dirty="0">
              <a:solidFill>
                <a:srgbClr val="111111"/>
              </a:solidFill>
            </a:endParaRPr>
          </a:p>
          <a:p>
            <a:br>
              <a:rPr lang="en-US" dirty="0"/>
            </a:b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29345154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Integral</vt:lpstr>
      <vt:lpstr>oS24: ONLINE SAFETY 2024</vt:lpstr>
      <vt:lpstr>SCREEN TIME AND YOU: FINDING A BALANCE</vt:lpstr>
      <vt:lpstr>WHAT IS SCREEN TIME?</vt:lpstr>
      <vt:lpstr>THE BENEFITS OF SCREEN TIME</vt:lpstr>
      <vt:lpstr>The downsides of too much screen time</vt:lpstr>
      <vt:lpstr>How to balance screen time</vt:lpstr>
      <vt:lpstr>Fun alternatives to screen time</vt:lpstr>
      <vt:lpstr>In 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 </cp:lastModifiedBy>
  <cp:revision>116</cp:revision>
  <dcterms:created xsi:type="dcterms:W3CDTF">2014-09-12T02:18:28Z</dcterms:created>
  <dcterms:modified xsi:type="dcterms:W3CDTF">2025-01-17T09:57:41Z</dcterms:modified>
</cp:coreProperties>
</file>